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notes"/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74895" autoAdjust="0"/>
  </p:normalViewPr>
  <p:slideViewPr>
    <p:cSldViewPr snapToGrid="0" snapToObjects="1">
      <p:cViewPr varScale="1">
        <p:scale>
          <a:sx n="90" d="100"/>
          <a:sy n="90" d="100"/>
        </p:scale>
        <p:origin x="-11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2017</Words>
  <Application>Microsoft Macintosh PowerPoint</Application>
  <PresentationFormat>On-screen Show (4:3)</PresentationFormat>
  <Paragraphs>105</Paragraphs>
  <Slides>7</Slides>
  <Notes>7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Carnegie Mellon University</vt:lpstr>
      <vt:lpstr>Facts:</vt:lpstr>
      <vt:lpstr>BXA programmes</vt:lpstr>
      <vt:lpstr>The Frank-Ratchye  STUDIO for Creative Inquiry</vt:lpstr>
      <vt:lpstr>STUDIO projects</vt:lpstr>
      <vt:lpstr>CREATE:  Community Robotics, Education and Technology Empowerment</vt:lpstr>
      <vt:lpstr>IDEATE: The Integrative Design, Arts and  Technology Network</vt:lpstr>
    </vt:vector>
  </TitlesOfParts>
  <Company>Middlesex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Carnegie Mellon University</dc:title>
  <dc:creator>Hilary Robinson</dc:creator>
  <cp:lastModifiedBy>Hilary Robinson</cp:lastModifiedBy>
  <cp:revision>24</cp:revision>
  <cp:lastPrinted>2015-09-15T08:19:55Z</cp:lastPrinted>
  <dcterms:created xsi:type="dcterms:W3CDTF">2015-09-15T08:18:55Z</dcterms:created>
  <dcterms:modified xsi:type="dcterms:W3CDTF">2015-09-15T08:22:24Z</dcterms:modified>
</cp:coreProperties>
</file>